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60" r:id="rId2"/>
    <p:sldId id="261" r:id="rId3"/>
    <p:sldId id="264" r:id="rId4"/>
    <p:sldId id="265" r:id="rId5"/>
    <p:sldId id="266" r:id="rId6"/>
    <p:sldId id="267" r:id="rId7"/>
    <p:sldId id="26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>
        <p:scale>
          <a:sx n="97" d="100"/>
          <a:sy n="97" d="100"/>
        </p:scale>
        <p:origin x="116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E75AF-2672-3241-BD15-B76D35A56D91}" type="datetimeFigureOut">
              <a:rPr kumimoji="1" lang="ko-KR" altLang="en-US" smtClean="0"/>
              <a:t>2021. 2. 18.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9F596-5B2C-5C4D-AB96-7BB5721D324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98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 smtClean="0"/>
              <a:t>마스터 텍스트 스타일을 편집하려면 클릭</a:t>
            </a:r>
          </a:p>
          <a:p>
            <a:pPr lvl="1"/>
            <a:r>
              <a:rPr kumimoji="1" lang="ko-KR" altLang="en-US" dirty="0" smtClean="0"/>
              <a:t>두 번째 수준</a:t>
            </a:r>
          </a:p>
          <a:p>
            <a:pPr lvl="2"/>
            <a:r>
              <a:rPr kumimoji="1" lang="ko-KR" altLang="en-US" dirty="0" smtClean="0"/>
              <a:t>세 번째 수준</a:t>
            </a:r>
          </a:p>
          <a:p>
            <a:pPr lvl="3"/>
            <a:r>
              <a:rPr kumimoji="1" lang="ko-KR" altLang="en-US" dirty="0" smtClean="0"/>
              <a:t>네 번째 수준</a:t>
            </a:r>
          </a:p>
          <a:p>
            <a:pPr lvl="4"/>
            <a:r>
              <a:rPr kumimoji="1" lang="ko-KR" altLang="en-US" dirty="0" smtClean="0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3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538" y="39160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3200" dirty="0" smtClean="0"/>
              <a:t> 시각장애인을 위한 음성기반 </a:t>
            </a:r>
            <a:r>
              <a:rPr kumimoji="1" lang="en-US" altLang="ko-KR" sz="3200" dirty="0" smtClean="0"/>
              <a:t>SNS </a:t>
            </a:r>
            <a:r>
              <a:rPr kumimoji="1" lang="ko-KR" altLang="en-US" sz="3200" dirty="0" smtClean="0"/>
              <a:t>어플리케이션</a:t>
            </a:r>
            <a:r>
              <a:rPr kumimoji="1" lang="en-US" altLang="ko-KR" sz="3200" dirty="0"/>
              <a:t/>
            </a:r>
            <a:br>
              <a:rPr kumimoji="1" lang="en-US" altLang="ko-KR" sz="3200" dirty="0"/>
            </a:br>
            <a:r>
              <a:rPr kumimoji="1" lang="en-US" altLang="ko-KR" sz="2400" dirty="0" err="1" smtClean="0"/>
              <a:t>MarkMakers</a:t>
            </a:r>
            <a:endParaRPr kumimoji="1"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49" y="1512913"/>
            <a:ext cx="2191778" cy="19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27" y="1746266"/>
            <a:ext cx="3286540" cy="3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0213" y="2672582"/>
            <a:ext cx="2619895" cy="1325563"/>
          </a:xfrm>
        </p:spPr>
        <p:txBody>
          <a:bodyPr>
            <a:noAutofit/>
          </a:bodyPr>
          <a:lstStyle/>
          <a:p>
            <a:r>
              <a:rPr kumimoji="1" lang="en-US" altLang="ko-KR" sz="5400" dirty="0" smtClean="0"/>
              <a:t>INDE</a:t>
            </a:r>
            <a:r>
              <a:rPr kumimoji="1" lang="en-US" altLang="ko-KR" sz="5400" dirty="0"/>
              <a:t>X</a:t>
            </a:r>
            <a:endParaRPr kumimoji="1" lang="ko-KR" altLang="en-US" sz="5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48855" y="2148840"/>
            <a:ext cx="3638500" cy="277805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 smtClean="0"/>
              <a:t>배경</a:t>
            </a:r>
            <a:endParaRPr kumimoji="1"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 smtClean="0"/>
              <a:t>시장조사</a:t>
            </a:r>
            <a:endParaRPr kumimoji="1"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 smtClean="0"/>
              <a:t>아이디어 정의</a:t>
            </a:r>
            <a:endParaRPr kumimoji="1"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 smtClean="0"/>
              <a:t>기대효과</a:t>
            </a:r>
            <a:endParaRPr kumimoji="1"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 smtClean="0"/>
              <a:t>진행상황</a:t>
            </a:r>
            <a:endParaRPr kumimoji="1"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400" dirty="0" smtClean="0"/>
              <a:t>앞으로의 계획</a:t>
            </a:r>
            <a:endParaRPr kumimoji="1" lang="ko-KR" altLang="en-US" sz="2400" dirty="0"/>
          </a:p>
        </p:txBody>
      </p:sp>
      <p:cxnSp>
        <p:nvCxnSpPr>
          <p:cNvPr id="5" name="직선 연결선[R] 4"/>
          <p:cNvCxnSpPr/>
          <p:nvPr/>
        </p:nvCxnSpPr>
        <p:spPr>
          <a:xfrm>
            <a:off x="4528952" y="1864951"/>
            <a:ext cx="0" cy="29193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422883" y="264515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Apple SD Gothic Neo" charset="-127"/>
                <a:ea typeface="Apple SD Gothic Neo" charset="-127"/>
                <a:cs typeface="Apple SD Gothic Neo" charset="-127"/>
              </a:rPr>
              <a:t>듣는편지</a:t>
            </a:r>
            <a:endParaRPr kumimoji="1" lang="ko-KR" altLang="en-US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2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659130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FAC73B-C431-4966-B393-80ED297B3EC6}"/>
              </a:ext>
            </a:extLst>
          </p:cNvPr>
          <p:cNvSpPr txBox="1"/>
          <p:nvPr/>
        </p:nvSpPr>
        <p:spPr>
          <a:xfrm>
            <a:off x="5484880" y="1862442"/>
            <a:ext cx="5136743" cy="300082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보이스오버와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같이 시각장애인에게 유용한 기능이 있긴 하지만 이것에도 한계가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존재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특히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인스타그램과 같은 사진 기반의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는 사용하기 어려울 뿐더러 쉽게 도전하기 조차 어려움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음성에 기반한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을 제작 기획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3000" y="450494"/>
            <a:ext cx="1465568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1. </a:t>
            </a:r>
            <a:r>
              <a:rPr kumimoji="1" lang="ko-KR" altLang="en-US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배경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11" y="3615010"/>
            <a:ext cx="3194254" cy="14773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03" y="1869546"/>
            <a:ext cx="1536828" cy="1536828"/>
          </a:xfrm>
          <a:prstGeom prst="rect">
            <a:avLst/>
          </a:prstGeom>
        </p:spPr>
      </p:pic>
      <p:sp>
        <p:nvSpPr>
          <p:cNvPr id="18" name="텍스트 상자 17"/>
          <p:cNvSpPr txBox="1"/>
          <p:nvPr/>
        </p:nvSpPr>
        <p:spPr>
          <a:xfrm>
            <a:off x="3298597" y="2160906"/>
            <a:ext cx="1465568" cy="95410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Voice</a:t>
            </a:r>
          </a:p>
          <a:p>
            <a:pPr algn="ctr"/>
            <a:r>
              <a:rPr kumimoji="1" lang="en-US" altLang="ko-KR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Over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659130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FAC73B-C431-4966-B393-80ED297B3EC6}"/>
              </a:ext>
            </a:extLst>
          </p:cNvPr>
          <p:cNvSpPr txBox="1"/>
          <p:nvPr/>
        </p:nvSpPr>
        <p:spPr>
          <a:xfrm>
            <a:off x="5973814" y="2149918"/>
            <a:ext cx="5136743" cy="2585323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위주의 어플을 기다려왔다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사진은 물론 일부 버튼도 보이스오버로 인식이 </a:t>
            </a:r>
            <a:b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</a:b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안 될 때가 많아 답답할 때가 많았다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책 읽어주는 어플 같은 경우에 사람 목소리가 들려서 좋았다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/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</a:b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완성된다면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충분히 쓸 의향이 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.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963000" y="450494"/>
            <a:ext cx="1967948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2. </a:t>
            </a:r>
            <a:r>
              <a:rPr kumimoji="1" lang="ko-KR" altLang="en-US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시장조사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308102" y="2832915"/>
            <a:ext cx="3796432" cy="95410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경북 시각장애인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복지관 </a:t>
            </a: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전화 인터뷰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52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FAC73B-C431-4966-B393-80ED297B3EC6}"/>
              </a:ext>
            </a:extLst>
          </p:cNvPr>
          <p:cNvSpPr txBox="1"/>
          <p:nvPr/>
        </p:nvSpPr>
        <p:spPr>
          <a:xfrm>
            <a:off x="885825" y="2355093"/>
            <a:ext cx="10267581" cy="32701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음성으로 게시물을 올리고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음성으로 댓글을 다는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</a:t>
            </a: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사람 목소리가 들리는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좀 더 사람 냄새가 나는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3. </a:t>
            </a:r>
            <a:r>
              <a:rPr kumimoji="1" lang="ko-KR" altLang="en-US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아이디어 정의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FAC73B-C431-4966-B393-80ED297B3EC6}"/>
              </a:ext>
            </a:extLst>
          </p:cNvPr>
          <p:cNvSpPr txBox="1"/>
          <p:nvPr/>
        </p:nvSpPr>
        <p:spPr>
          <a:xfrm>
            <a:off x="5814087" y="2318309"/>
            <a:ext cx="5878929" cy="240065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니즈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충족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-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혼자 힘으로 자신의 일상과 타인의 일상을 </a:t>
            </a:r>
            <a:r>
              <a:rPr lang="ko-KR" altLang="en-US" sz="2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공유</a:t>
            </a:r>
            <a:endParaRPr lang="en-US" altLang="ko-KR" sz="2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-</a:t>
            </a:r>
            <a:r>
              <a:rPr lang="ko-KR" altLang="en-US" sz="2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사람 목소리가 들리는 정감가는 </a:t>
            </a:r>
            <a:r>
              <a:rPr lang="en-US" altLang="ko-KR" sz="2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4. </a:t>
            </a:r>
            <a:r>
              <a:rPr kumimoji="1" lang="ko-KR" altLang="en-US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기대효과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xmlns="" id="{0EFAC73B-C431-4966-B393-80ED297B3EC6}"/>
              </a:ext>
            </a:extLst>
          </p:cNvPr>
          <p:cNvSpPr txBox="1"/>
          <p:nvPr/>
        </p:nvSpPr>
        <p:spPr>
          <a:xfrm>
            <a:off x="898563" y="2272142"/>
            <a:ext cx="4915524" cy="244682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보다 쉬운 접근성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-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시각적인 자료가 많은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SNS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특성상 </a:t>
            </a:r>
            <a:endParaRPr lang="en-US" altLang="ko-KR" sz="2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시각장애인과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저시력자가 겪는 어려움 </a:t>
            </a:r>
            <a:r>
              <a:rPr lang="ko-KR" altLang="en-US" sz="2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해소</a:t>
            </a:r>
            <a:endParaRPr lang="en-US" altLang="ko-KR" sz="22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56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FAC73B-C431-4966-B393-80ED297B3EC6}"/>
              </a:ext>
            </a:extLst>
          </p:cNvPr>
          <p:cNvSpPr txBox="1"/>
          <p:nvPr/>
        </p:nvSpPr>
        <p:spPr>
          <a:xfrm>
            <a:off x="8696991" y="2518372"/>
            <a:ext cx="5878929" cy="1477328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로그인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&amp;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회원가입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회원가입한 계정을 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파이어베이스에 등록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가능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5</a:t>
            </a:r>
            <a:r>
              <a:rPr kumimoji="1" lang="en-US" altLang="ko-KR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 </a:t>
            </a:r>
            <a:r>
              <a:rPr kumimoji="1" lang="ko-KR" altLang="en-US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진행상황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1504" y="1044727"/>
            <a:ext cx="7175691" cy="4990828"/>
            <a:chOff x="811504" y="1044727"/>
            <a:chExt cx="7175691" cy="4990828"/>
          </a:xfrm>
        </p:grpSpPr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B9D9F1FA-FEA6-974E-B0C7-09703E51B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504" y="1054826"/>
              <a:ext cx="2298916" cy="4970629"/>
            </a:xfrm>
            <a:prstGeom prst="rect">
              <a:avLst/>
            </a:prstGeom>
          </p:spPr>
        </p:pic>
        <p:pic>
          <p:nvPicPr>
            <p:cNvPr id="17" name="내용 개체 틀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569" y="1044727"/>
              <a:ext cx="2306776" cy="499082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494" y="1054826"/>
              <a:ext cx="2267701" cy="4906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7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FAC73B-C431-4966-B393-80ED297B3EC6}"/>
              </a:ext>
            </a:extLst>
          </p:cNvPr>
          <p:cNvSpPr txBox="1"/>
          <p:nvPr/>
        </p:nvSpPr>
        <p:spPr>
          <a:xfrm>
            <a:off x="8667934" y="2452111"/>
            <a:ext cx="5878929" cy="18928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메인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&amp;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내 스토리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내 스토리에서 게시물 추가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제목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간단한 내용 작성 가능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음성녹음은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API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로 실행만 가능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Apple SD Gothic Neo" charset="-127"/>
                <a:ea typeface="Apple SD Gothic Neo" charset="-127"/>
                <a:cs typeface="Apple SD Gothic Neo" charset="-127"/>
              </a:rPr>
              <a:t>5</a:t>
            </a:r>
            <a:r>
              <a:rPr kumimoji="1" lang="en-US" altLang="ko-KR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 </a:t>
            </a:r>
            <a:r>
              <a:rPr kumimoji="1" lang="ko-KR" altLang="en-US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진행상황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15" name="그림 14" descr="텍스트, 장치이(가) 표시된 사진&#10;&#10;자동 생성된 설명">
            <a:extLst>
              <a:ext uri="{FF2B5EF4-FFF2-40B4-BE49-F238E27FC236}">
                <a16:creationId xmlns="" xmlns:a16="http://schemas.microsoft.com/office/drawing/2014/main" id="{368791C3-FB09-D44E-A0A6-9545A42B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31" y="1048898"/>
            <a:ext cx="2300332" cy="49736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722F35F5-B746-A24D-BA9D-B38765A02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87" y="1048898"/>
            <a:ext cx="2305022" cy="49736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69BAACE-D271-224B-840B-F8C2732EA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41" y="1048898"/>
            <a:ext cx="2300334" cy="49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38822" y="712104"/>
            <a:ext cx="11314351" cy="5566901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719494" y="6434668"/>
            <a:ext cx="753009" cy="94593"/>
            <a:chOff x="5390287" y="6434669"/>
            <a:chExt cx="753009" cy="94593"/>
          </a:xfrm>
        </p:grpSpPr>
        <p:sp>
          <p:nvSpPr>
            <p:cNvPr id="79" name="타원 78"/>
            <p:cNvSpPr/>
            <p:nvPr/>
          </p:nvSpPr>
          <p:spPr>
            <a:xfrm rot="16200000">
              <a:off x="5390287" y="6434669"/>
              <a:ext cx="94593" cy="94593"/>
            </a:xfrm>
            <a:prstGeom prst="ellipse">
              <a:avLst/>
            </a:prstGeom>
            <a:noFill/>
            <a:ln w="38100">
              <a:solidFill>
                <a:srgbClr val="F5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5719495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6048703" y="6434669"/>
              <a:ext cx="94593" cy="94593"/>
            </a:xfrm>
            <a:prstGeom prst="ellipse">
              <a:avLst/>
            </a:prstGeom>
            <a:solidFill>
              <a:srgbClr val="565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85825" y="1133891"/>
            <a:ext cx="422277" cy="419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FAC73B-C431-4966-B393-80ED297B3EC6}"/>
              </a:ext>
            </a:extLst>
          </p:cNvPr>
          <p:cNvSpPr txBox="1"/>
          <p:nvPr/>
        </p:nvSpPr>
        <p:spPr>
          <a:xfrm>
            <a:off x="8416142" y="2412355"/>
            <a:ext cx="5878929" cy="18928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검색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음성녹음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,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댓글달기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제목으로 검색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or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ID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로 검색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음성으로 게시물 올리기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댓글 음성으로 남기기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62999" y="450494"/>
            <a:ext cx="2509071" cy="52322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6. </a:t>
            </a:r>
            <a:r>
              <a:rPr kumimoji="1" lang="ko-KR" altLang="en-US" sz="28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향후계획</a:t>
            </a:r>
            <a:endParaRPr kumimoji="1" lang="ko-KR" altLang="en-US" sz="28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710CB88-C2CE-444E-94F9-3EB6B30C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013470"/>
            <a:ext cx="2368067" cy="51201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72" y="957603"/>
            <a:ext cx="2364601" cy="51201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70" y="1013470"/>
            <a:ext cx="2364601" cy="51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183</Words>
  <Application>Microsoft Macintosh PowerPoint</Application>
  <PresentationFormat>와이드스크린</PresentationFormat>
  <Paragraphs>48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Apple SD Gothic Neo</vt:lpstr>
      <vt:lpstr>Apple SD Gothic Neo SemiBold</vt:lpstr>
      <vt:lpstr>맑은 고딕</vt:lpstr>
      <vt:lpstr>Arial</vt:lpstr>
      <vt:lpstr>Office 테마</vt:lpstr>
      <vt:lpstr> 시각장애인을 위한 음성기반 SNS 어플리케이션 MarkMakers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규찬</dc:creator>
  <cp:lastModifiedBy>gyugyung@gmail.com</cp:lastModifiedBy>
  <cp:revision>14</cp:revision>
  <dcterms:created xsi:type="dcterms:W3CDTF">2021-02-17T13:14:53Z</dcterms:created>
  <dcterms:modified xsi:type="dcterms:W3CDTF">2021-02-18T06:09:51Z</dcterms:modified>
</cp:coreProperties>
</file>